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1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70" r:id="rId8"/>
    <p:sldId id="262" r:id="rId9"/>
    <p:sldId id="263" r:id="rId10"/>
    <p:sldId id="264" r:id="rId11"/>
    <p:sldId id="274" r:id="rId12"/>
    <p:sldId id="267" r:id="rId13"/>
    <p:sldId id="268" r:id="rId14"/>
    <p:sldId id="273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6357" autoAdjust="0"/>
  </p:normalViewPr>
  <p:slideViewPr>
    <p:cSldViewPr snapToGrid="0">
      <p:cViewPr varScale="1">
        <p:scale>
          <a:sx n="86" d="100"/>
          <a:sy n="86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10/06/2019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C55AA-5AEB-4D1C-A88B-246D297A89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4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33D173BD-FDF6-4682-96DD-C761068212B0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4925-8719-48AA-8272-920D76990689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5F16-8D91-46D8-92FC-2E714CAEC55E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D0CA-F14C-435A-B98E-37D702114760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A4326-3445-4592-BBE9-4323F3265A5A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C3C56-DDCE-4863-BCAF-3914E1F1DFB0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523D5-2AD8-4495-BBE4-6A36C189CFAA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B2D874-DA6F-4B44-B290-F78D97E2511A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F817B-35A1-4898-BDD4-D33006F41260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C78E5-0AB1-4431-AF21-F5E1C015E115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79A3-3C90-4C88-B621-BEC4B1AA45C4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80170-D2DB-4CA2-8620-BCC657CD82B2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921CC-13DA-4FC5-91E8-6D609F24DBEB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32D9F-62C7-4CB5-98F1-84F8309785B3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5EF73-77FC-4EA1-8169-B7E931B1C746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828EC-6049-4334-87EF-53EA38E2BC99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BF46-09D7-4CC1-B4C9-E1CBBB9AF2A6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119DE5B-89EB-4055-A8F6-72CE77EDFB85}" type="datetime1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D3878DE-944E-438D-AEA1-D726B219F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1744" y="2739805"/>
            <a:ext cx="6449325" cy="314368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39B4D-1CE8-4FC3-9B0E-C4A6DCEEDED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08FDB5-5E3B-4102-AC42-BCCC93B9FFD3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05A6D4-8779-4110-8108-D4C3DF6FF5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008D2D-C008-48F6-B565-7A503E2756E6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111C6-BC13-4B78-AA1A-9E8AB7408B9F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AE4BE-FAB2-41FB-952A-8B2A2D44F0C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272CF-5C85-48EB-B419-758E5C1AE42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83AF57-A51C-4BB2-B940-B7509D8FE8E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C12BC7-154F-4B3E-932C-A28DB9D4936A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4E9FF-6AFB-4E68-B794-4BE9C7A23466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F5178-1A9E-4572-948B-6670318D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Gant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17F42C6-1DCB-473E-9C80-47591C0F22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9CBF9ED-F5CD-4B18-92E9-810CA16B2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9F0B73-6580-4627-8454-A98365DB5528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5BB2F8-F4B5-4AA2-9472-008E4C47D75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DE6C25-CCD3-4038-930A-EF612D50C88D}"/>
              </a:ext>
            </a:extLst>
          </p:cNvPr>
          <p:cNvSpPr/>
          <p:nvPr/>
        </p:nvSpPr>
        <p:spPr>
          <a:xfrm rot="5400000">
            <a:off x="-12508" y="514809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598C37-9AFD-4C2F-98CD-334B73E13B36}"/>
              </a:ext>
            </a:extLst>
          </p:cNvPr>
          <p:cNvSpPr/>
          <p:nvPr/>
        </p:nvSpPr>
        <p:spPr>
          <a:xfrm rot="5400000">
            <a:off x="-12508" y="1012943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91458F-A148-47E2-B33E-CFA65AF94B5D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CBD8529-9D00-4E06-8D24-1AA41EF9DD3B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4B9BF0-8582-4DEE-BCAF-6C76EC8C0A90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AD8681-4B29-4DC2-B5EE-369988767CBC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3545FC-3BFB-4372-88BF-EA701067931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D024EC-3FCF-449C-80E9-12A23AF1071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3B934-D182-41CB-ABBB-CCED42A5C441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82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40C3B6E-28FD-403A-965C-DC3D4358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80" y="1522675"/>
            <a:ext cx="5141229" cy="51552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10</a:t>
            </a:r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A72AA6-33C4-43E7-B021-8A865455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1" y="1517191"/>
            <a:ext cx="5068505" cy="516504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662CF33-DAEB-44B0-BC5A-57A5CD24605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D805BD-6272-47E5-A573-177A7D8CE46C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0C5B08A-FA8A-4AA3-94AF-658B4E9676B5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2479D3-C999-4053-B946-468215A27C34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887399-F18B-4D47-A44A-9F028193CC0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EB374B6-5705-4CA5-9F90-8FEC3ACD5F07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E1B1A85-2192-4824-8703-E4A3EF7830D1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A7ED11F-CBD2-44D4-B3D3-B2F3D7B13687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679FD86-BDAA-4168-AC78-CF3B1D267EE1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2C9C912-ABD3-4450-B864-335176D95529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95B6D5B-D188-4304-A4BA-25E1EAF96440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E449A27-C4AD-4EA2-8B36-C184F7C94E8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1BC23D5-F0ED-4A11-B31D-DB8DBC00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834" y="2368860"/>
            <a:ext cx="8761412" cy="3416300"/>
          </a:xfrm>
        </p:spPr>
        <p:txBody>
          <a:bodyPr/>
          <a:lstStyle/>
          <a:p>
            <a:r>
              <a:rPr lang="fr-FR" dirty="0"/>
              <a:t>Capteur d’intensité lumineuse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11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DC5DE-9AC5-4659-994B-4C03C8D9B7D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EA86F-FD4D-4C78-99FA-51F36F445F2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455406-150F-4A01-B42B-5FBFD405D64F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B203-3D5D-4ED4-8044-0DC6CD6F894D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86BA02-285C-417A-9506-227488249F6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5FCC8-FB22-4B8D-9C4E-62840D9F34E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116FD-8391-4695-A766-DDDC4D74AF44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65EDF-A779-40B8-873A-07419F93CA6F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46A840-2730-4603-8EBC-9AE85F5EC72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120CAC-1CBF-41EE-A9B2-8F6D525CEFB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44AD4A-5701-4138-B892-813EB3B4C9B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FF76B-3456-4B86-B96A-A69B5FF65DF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0169C0-6661-4C97-B13B-C0CB4DB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2" y="1899832"/>
            <a:ext cx="4841700" cy="5078920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8DB96A-ACE7-47D9-B1BA-7A25912DF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30" y="3100913"/>
            <a:ext cx="2708752" cy="34790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31CAB1-AB27-4E01-A802-DB25AB863C2D}"/>
              </a:ext>
            </a:extLst>
          </p:cNvPr>
          <p:cNvSpPr/>
          <p:nvPr/>
        </p:nvSpPr>
        <p:spPr>
          <a:xfrm rot="5400000">
            <a:off x="-14949" y="5435337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D5D45-1D92-4427-B757-E81FF327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866871" cy="706964"/>
          </a:xfrm>
        </p:spPr>
        <p:txBody>
          <a:bodyPr/>
          <a:lstStyle/>
          <a:p>
            <a:r>
              <a:rPr lang="fr-FR" dirty="0"/>
              <a:t>Bibliothèques utilisées pour les capteurs 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B52906-F81E-42D1-8C25-1C89AECB0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391" y="2078745"/>
            <a:ext cx="7463217" cy="477925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A9A9C3-CABC-4C73-968A-15072812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223E6-69C9-45F6-A6E2-3A4ADEA67ECC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93816C-206B-4C8C-86ED-79C4683AE06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44714-0BDB-46F2-8978-4172AFCBEDFB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523DD-1901-4F1D-95D3-763015CD2EEC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EBF25-C95C-4B8E-82BE-F6F4F871BCDD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43FEC-67F1-46D7-8BFB-0647D02AD62A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7697C-4957-4729-A81B-52573C389A2E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FAA0A-9F80-4AE4-AAA4-CCAD8F818FB8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31480-9A43-4307-82CC-E311B1B98C3B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F91235-54BB-4DED-8155-FB7585F6A51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F381D7-E863-456B-863B-960709142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4FC44-914A-4EDF-8D79-044F42C26E5A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46DDD-9B21-47D7-9A2C-B323505B4E54}"/>
              </a:ext>
            </a:extLst>
          </p:cNvPr>
          <p:cNvSpPr/>
          <p:nvPr/>
        </p:nvSpPr>
        <p:spPr>
          <a:xfrm rot="5400000">
            <a:off x="-14949" y="5435337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4D769A0-0CE9-489A-A371-1BFB48B8BEBC}"/>
              </a:ext>
            </a:extLst>
          </p:cNvPr>
          <p:cNvSpPr/>
          <p:nvPr/>
        </p:nvSpPr>
        <p:spPr>
          <a:xfrm rot="5400000">
            <a:off x="-12077" y="5947928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8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pic>
        <p:nvPicPr>
          <p:cNvPr id="6" name="Espace réservé du contenu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4E982DD7-9AC7-4BD5-87E4-B115DC9F0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52" y="1491727"/>
            <a:ext cx="1142901" cy="114809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ECCDA9-A357-4600-933F-4B2C53B64CC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7776E-E379-4DD5-9FDB-7BBBB75F459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28DE64-12C6-4404-91CC-20F780A92E49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9C8489-9558-4A7D-9BD5-784F74A75F43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A74CB-BFA6-45C9-AFE9-38556A29C1DB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0A3E1-273F-42B2-A48C-6EFAA08CF98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FC837C-1C29-467C-B764-4F9279065750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A774A-E0F8-4AAB-B4BA-70E3BCE8A0CB}"/>
              </a:ext>
            </a:extLst>
          </p:cNvPr>
          <p:cNvSpPr/>
          <p:nvPr/>
        </p:nvSpPr>
        <p:spPr>
          <a:xfrm rot="5400000">
            <a:off x="-12077" y="5451791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2F3A9-0C55-464C-ACB3-FC8272E1983F}"/>
              </a:ext>
            </a:extLst>
          </p:cNvPr>
          <p:cNvSpPr/>
          <p:nvPr/>
        </p:nvSpPr>
        <p:spPr>
          <a:xfrm rot="5400000">
            <a:off x="-12508" y="2497406"/>
            <a:ext cx="269616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9AED2F-9250-4E16-810C-F3AF0193606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509057-9102-49B8-AEEC-CC81623BC94E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A0572E-F5A9-4081-BD7B-045973A536F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3415F-2FF5-46E0-B5D9-98C1A8E126C4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rbre, clôture, extérieur, texte&#10;&#10;Description générée automatiquement">
            <a:extLst>
              <a:ext uri="{FF2B5EF4-FFF2-40B4-BE49-F238E27FC236}">
                <a16:creationId xmlns:a16="http://schemas.microsoft.com/office/drawing/2014/main" id="{9838F3BC-9CAA-4939-B9E5-167E7FBE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16" y="2896191"/>
            <a:ext cx="7187184" cy="362542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AA06DC2-4D55-4639-9516-1DCDDE9C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5" y="1861032"/>
            <a:ext cx="4239855" cy="36184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22025E-9602-43E6-9713-6815CEE2E355}"/>
              </a:ext>
            </a:extLst>
          </p:cNvPr>
          <p:cNvSpPr/>
          <p:nvPr/>
        </p:nvSpPr>
        <p:spPr>
          <a:xfrm rot="5400000">
            <a:off x="-12077" y="5947928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A8128-5890-46B9-B14B-4972D9EFFC23}"/>
              </a:ext>
            </a:extLst>
          </p:cNvPr>
          <p:cNvSpPr/>
          <p:nvPr/>
        </p:nvSpPr>
        <p:spPr>
          <a:xfrm rot="5400000">
            <a:off x="-17363" y="6419172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Ca, c’est cool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r>
              <a:rPr lang="fr-FR" dirty="0"/>
              <a:t>Choix des capteurs</a:t>
            </a:r>
          </a:p>
          <a:p>
            <a:r>
              <a:rPr lang="fr-FR" dirty="0"/>
              <a:t>Codage des Capteur</a:t>
            </a:r>
          </a:p>
          <a:p>
            <a:r>
              <a:rPr lang="fr-FR" dirty="0"/>
              <a:t>Interface Web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B53989-E896-45F2-8AC8-B7839127CB4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3F8F0-0C73-4C6D-98BC-5A59B014F8D1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4" y="2246960"/>
            <a:ext cx="8506436" cy="4611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856-10C9-44DC-BCA6-52B82CEF857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14574-2250-44D3-9AEB-7F4B32D7427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AE107-357A-4D11-8C6D-9F4300CB712C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877010" y="2246811"/>
            <a:ext cx="8506705" cy="46111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79CE3-7C11-4535-A65C-49FD3D2BBB8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20E72-6C32-41DE-9622-64AED832FF96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EB81D-AD08-48A0-9042-E4A60518FC3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6B37-8248-4300-99D3-DBEFF5F14A2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</a:t>
            </a:r>
            <a:br>
              <a:rPr lang="fr-FR" dirty="0"/>
            </a:br>
            <a:endParaRPr lang="fr-FR" dirty="0"/>
          </a:p>
        </p:txBody>
      </p:sp>
      <p:pic>
        <p:nvPicPr>
          <p:cNvPr id="43" name="Espace réservé du contenu 4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FE66EBB-9D24-4724-8064-0B3A4B3A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t="4716" r="3503" b="8744"/>
          <a:stretch/>
        </p:blipFill>
        <p:spPr>
          <a:xfrm>
            <a:off x="1129536" y="3366988"/>
            <a:ext cx="2778034" cy="19942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4</a:t>
            </a:r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94" y="3890068"/>
            <a:ext cx="2396540" cy="19942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7942715" y="2440250"/>
            <a:ext cx="13081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1B9FD2-D8A9-4F3D-B604-C82029F4659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87EB1-DADD-4740-B949-6854B8C86674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BBF16E-25E9-44B8-8FE2-FC8AFCFA293E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B0C8B-65E3-4C12-8435-802FEB70156E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13A16-71DB-4E54-A409-F6554962D7F5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31D4BA-6D63-4FEB-9EE6-6DEE4ACCAF74}"/>
              </a:ext>
            </a:extLst>
          </p:cNvPr>
          <p:cNvSpPr/>
          <p:nvPr/>
        </p:nvSpPr>
        <p:spPr>
          <a:xfrm>
            <a:off x="1606418" y="5361251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Carte Arduino MEGA 2560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D5701-7165-4B51-85EB-71B2F653C3FA}"/>
              </a:ext>
            </a:extLst>
          </p:cNvPr>
          <p:cNvSpPr/>
          <p:nvPr/>
        </p:nvSpPr>
        <p:spPr>
          <a:xfrm>
            <a:off x="6907848" y="3557850"/>
            <a:ext cx="3377834" cy="26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Capteur TSL2561 (capteur d’intensité lumineuse)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3EBD5-C0A5-4E93-A070-EE8FFD277CDA}"/>
              </a:ext>
            </a:extLst>
          </p:cNvPr>
          <p:cNvSpPr/>
          <p:nvPr/>
        </p:nvSpPr>
        <p:spPr>
          <a:xfrm>
            <a:off x="6918869" y="5826127"/>
            <a:ext cx="3377834" cy="26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Capteur d’hygrométrie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circuit, équipement électronique&#10;&#10;Description générée automatiquement">
            <a:extLst>
              <a:ext uri="{FF2B5EF4-FFF2-40B4-BE49-F238E27FC236}">
                <a16:creationId xmlns:a16="http://schemas.microsoft.com/office/drawing/2014/main" id="{5695B1A4-541D-4D65-8819-32E7F549D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897" y="3255310"/>
            <a:ext cx="2945379" cy="22090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DAB3F-BCE3-4C8D-9711-A1D5BE5054A0}"/>
              </a:ext>
            </a:extLst>
          </p:cNvPr>
          <p:cNvSpPr/>
          <p:nvPr/>
        </p:nvSpPr>
        <p:spPr>
          <a:xfrm>
            <a:off x="4315062" y="5361251"/>
            <a:ext cx="196305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Carte Mega Shield - Grove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526D-3FF1-4E79-BE79-16844AA5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utilisés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2F80BE-628B-4683-B2BD-A2248FC0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156" y="4815551"/>
            <a:ext cx="1905286" cy="10288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10DA2-ED09-4101-BD94-1446CAF7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19767-C28A-4D46-8B32-19EE739997E6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2C6FD-CE9E-4D88-8AE6-7C5E25D7C187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308F-0362-4029-AAC8-D857B58D1CC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0A9C4-F1E8-407B-89A4-12658429F4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93A4E-535C-4ACA-B278-FF65844835A9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F235-25B5-4404-8083-F2A80CDCBE9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RÃ©sultat de recherche d'images pour &quot;github&quot;">
            <a:extLst>
              <a:ext uri="{FF2B5EF4-FFF2-40B4-BE49-F238E27FC236}">
                <a16:creationId xmlns:a16="http://schemas.microsoft.com/office/drawing/2014/main" id="{671E99C7-172D-4319-8C27-F6F4D6DB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04" y="2550985"/>
            <a:ext cx="1319206" cy="13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72A964-DD6D-484C-BC43-3A2DFE8E6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7" y="2397138"/>
            <a:ext cx="1193060" cy="813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90F523-E344-43A8-83DE-077D630A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256" y="3765803"/>
            <a:ext cx="2271570" cy="9893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B1CADA-2985-4FD5-8223-34C162A6D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233" y="4676780"/>
            <a:ext cx="2033808" cy="10677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78A6BB-6D7C-42F4-A53B-FFEFA3D9E2DA}"/>
              </a:ext>
            </a:extLst>
          </p:cNvPr>
          <p:cNvSpPr/>
          <p:nvPr/>
        </p:nvSpPr>
        <p:spPr>
          <a:xfrm>
            <a:off x="656932" y="3331131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Logiciel Arduino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95106-0FC5-4B5C-909D-6C975C2E02A9}"/>
              </a:ext>
            </a:extLst>
          </p:cNvPr>
          <p:cNvSpPr/>
          <p:nvPr/>
        </p:nvSpPr>
        <p:spPr>
          <a:xfrm>
            <a:off x="3155572" y="4023407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Github Desktop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862F-2B31-4214-9814-A45FBAEDF8A5}"/>
              </a:ext>
            </a:extLst>
          </p:cNvPr>
          <p:cNvSpPr/>
          <p:nvPr/>
        </p:nvSpPr>
        <p:spPr>
          <a:xfrm>
            <a:off x="10040540" y="4794575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NetBeans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3" name="Image 22" descr="Une image contenant trousse de secours, objet, texte&#10;&#10;Description générée automatiquement">
            <a:extLst>
              <a:ext uri="{FF2B5EF4-FFF2-40B4-BE49-F238E27FC236}">
                <a16:creationId xmlns:a16="http://schemas.microsoft.com/office/drawing/2014/main" id="{4F72F08C-3F5D-4C17-BCB9-AE476F0B52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20" t="4286" r="10417" b="4553"/>
          <a:stretch/>
        </p:blipFill>
        <p:spPr>
          <a:xfrm>
            <a:off x="6571385" y="3257716"/>
            <a:ext cx="1786613" cy="1083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85D49B-8922-4CD7-B1DE-7C751D5C645C}"/>
              </a:ext>
            </a:extLst>
          </p:cNvPr>
          <p:cNvSpPr/>
          <p:nvPr/>
        </p:nvSpPr>
        <p:spPr>
          <a:xfrm>
            <a:off x="6272813" y="4341148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HTML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A9FFA-6BC7-46A7-87FE-1356AE1AC6F7}"/>
              </a:ext>
            </a:extLst>
          </p:cNvPr>
          <p:cNvSpPr/>
          <p:nvPr/>
        </p:nvSpPr>
        <p:spPr>
          <a:xfrm>
            <a:off x="7316114" y="4335664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CSS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6EFA0-08B5-4A7A-B901-0323D58CDF8B}"/>
              </a:ext>
            </a:extLst>
          </p:cNvPr>
          <p:cNvSpPr/>
          <p:nvPr/>
        </p:nvSpPr>
        <p:spPr>
          <a:xfrm>
            <a:off x="5718571" y="5868172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PHP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F7B38C-DEA7-440D-8D27-CD5C914B8DEB}"/>
              </a:ext>
            </a:extLst>
          </p:cNvPr>
          <p:cNvSpPr/>
          <p:nvPr/>
        </p:nvSpPr>
        <p:spPr>
          <a:xfrm>
            <a:off x="7865909" y="586453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Base de données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8" name="Espace réservé du contenu 5">
            <a:extLst>
              <a:ext uri="{FF2B5EF4-FFF2-40B4-BE49-F238E27FC236}">
                <a16:creationId xmlns:a16="http://schemas.microsoft.com/office/drawing/2014/main" id="{DB978999-E86D-4F8A-A7B5-6B7CF8FFF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090" y="4608727"/>
            <a:ext cx="1169109" cy="11744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44198A-71D9-4051-A03C-4C1EC2C84170}"/>
              </a:ext>
            </a:extLst>
          </p:cNvPr>
          <p:cNvSpPr/>
          <p:nvPr/>
        </p:nvSpPr>
        <p:spPr>
          <a:xfrm>
            <a:off x="3156510" y="5777330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Bootstrap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A681650-0A62-4F02-8EEA-CE6E131EB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071" y="4119782"/>
            <a:ext cx="1173991" cy="131797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9EB7F1-CA0C-4D80-8561-8DF651C017AB}"/>
              </a:ext>
            </a:extLst>
          </p:cNvPr>
          <p:cNvSpPr/>
          <p:nvPr/>
        </p:nvSpPr>
        <p:spPr>
          <a:xfrm>
            <a:off x="656932" y="5576964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C++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F3C28A3-608B-4EBB-A6BA-CEC77097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6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F73ADC-DF3F-4C03-8706-0AD6CC1A47D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47EE0-F9CD-43FE-93C7-C947C1F0AB3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66AA9-56A3-4863-A0C4-962D7526C696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2E1FB-8146-4FD6-84EA-EF432BAC7170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409D5-80C3-48A4-9E1D-2E887F0313F3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245D21-FD45-455C-8CBA-A8D2F168325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2EA7E-5C71-4478-BF15-EB778284E7DE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81D3DA7-DBD4-4EFF-B54B-6311E637F190}"/>
              </a:ext>
            </a:extLst>
          </p:cNvPr>
          <p:cNvGrpSpPr/>
          <p:nvPr/>
        </p:nvGrpSpPr>
        <p:grpSpPr>
          <a:xfrm>
            <a:off x="1843211" y="1827224"/>
            <a:ext cx="8505577" cy="4968851"/>
            <a:chOff x="0" y="0"/>
            <a:chExt cx="7068541" cy="432043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931F10C-FD8A-4F1B-B626-54645807C37E}"/>
                </a:ext>
              </a:extLst>
            </p:cNvPr>
            <p:cNvGrpSpPr/>
            <p:nvPr/>
          </p:nvGrpSpPr>
          <p:grpSpPr>
            <a:xfrm>
              <a:off x="0" y="0"/>
              <a:ext cx="7068541" cy="4320439"/>
              <a:chOff x="0" y="0"/>
              <a:chExt cx="7068541" cy="4320439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D62F871E-2CB6-4E76-BE16-D31ACF07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" y="0"/>
                <a:ext cx="7065645" cy="387985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D057E26-EB2C-4247-AE77-751718A0EFA1}"/>
                  </a:ext>
                </a:extLst>
              </p:cNvPr>
              <p:cNvSpPr/>
              <p:nvPr/>
            </p:nvSpPr>
            <p:spPr>
              <a:xfrm>
                <a:off x="10973" y="147066"/>
                <a:ext cx="1924216" cy="9223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C20EC-4AAE-46EC-845D-0E93440EF18A}"/>
                  </a:ext>
                </a:extLst>
              </p:cNvPr>
              <p:cNvSpPr/>
              <p:nvPr/>
            </p:nvSpPr>
            <p:spPr>
              <a:xfrm>
                <a:off x="14629" y="1196649"/>
                <a:ext cx="1924050" cy="75937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3B239D-DE8E-47B0-AC05-F9E60FDDB9DA}"/>
                  </a:ext>
                </a:extLst>
              </p:cNvPr>
              <p:cNvSpPr/>
              <p:nvPr/>
            </p:nvSpPr>
            <p:spPr>
              <a:xfrm>
                <a:off x="1993392" y="132436"/>
                <a:ext cx="1873361" cy="1682529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97BFFF-6BDF-4CA7-92E4-4023062E74DE}"/>
                  </a:ext>
                </a:extLst>
              </p:cNvPr>
              <p:cNvSpPr/>
              <p:nvPr/>
            </p:nvSpPr>
            <p:spPr>
              <a:xfrm>
                <a:off x="1978762" y="2158746"/>
                <a:ext cx="1887440" cy="790185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F0E81DF-77E4-4DBC-A812-5EF957866692}"/>
                  </a:ext>
                </a:extLst>
              </p:cNvPr>
              <p:cNvSpPr/>
              <p:nvPr/>
            </p:nvSpPr>
            <p:spPr>
              <a:xfrm>
                <a:off x="5914339" y="944423"/>
                <a:ext cx="1078230" cy="177794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2037F16D-FDB4-4D77-8D77-1FD44F898A7C}"/>
                  </a:ext>
                </a:extLst>
              </p:cNvPr>
              <p:cNvCxnSpPr/>
              <p:nvPr/>
            </p:nvCxnSpPr>
            <p:spPr>
              <a:xfrm flipV="1">
                <a:off x="3920947" y="136093"/>
                <a:ext cx="3069203" cy="79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41A9BA64-7DE5-4364-AFFE-559423B1A125}"/>
                  </a:ext>
                </a:extLst>
              </p:cNvPr>
              <p:cNvCxnSpPr/>
              <p:nvPr/>
            </p:nvCxnSpPr>
            <p:spPr>
              <a:xfrm>
                <a:off x="3917290" y="147066"/>
                <a:ext cx="8283" cy="70733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B0E924E7-EFBE-4C40-A13C-52288761D48E}"/>
                  </a:ext>
                </a:extLst>
              </p:cNvPr>
              <p:cNvCxnSpPr/>
              <p:nvPr/>
            </p:nvCxnSpPr>
            <p:spPr>
              <a:xfrm flipV="1">
                <a:off x="3898240" y="849325"/>
                <a:ext cx="1028534" cy="91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C7A710FA-C39F-467B-BE98-7A704C235550}"/>
                  </a:ext>
                </a:extLst>
              </p:cNvPr>
              <p:cNvCxnSpPr/>
              <p:nvPr/>
            </p:nvCxnSpPr>
            <p:spPr>
              <a:xfrm flipH="1" flipV="1">
                <a:off x="4908499" y="834695"/>
                <a:ext cx="0" cy="18886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3697E2F7-3BD8-4C9B-A36C-B79DC6E6F3D4}"/>
                  </a:ext>
                </a:extLst>
              </p:cNvPr>
              <p:cNvCxnSpPr/>
              <p:nvPr/>
            </p:nvCxnSpPr>
            <p:spPr>
              <a:xfrm flipH="1">
                <a:off x="4133088" y="2736647"/>
                <a:ext cx="79433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62F0CC3A-3822-460D-A40A-9AEBA6037087}"/>
                  </a:ext>
                </a:extLst>
              </p:cNvPr>
              <p:cNvCxnSpPr/>
              <p:nvPr/>
            </p:nvCxnSpPr>
            <p:spPr>
              <a:xfrm flipH="1">
                <a:off x="4125773" y="2736647"/>
                <a:ext cx="7951" cy="10741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CE430C17-E9E5-4041-B086-51D2E00B14FC}"/>
                  </a:ext>
                </a:extLst>
              </p:cNvPr>
              <p:cNvCxnSpPr/>
              <p:nvPr/>
            </p:nvCxnSpPr>
            <p:spPr>
              <a:xfrm flipH="1">
                <a:off x="4114800" y="3804666"/>
                <a:ext cx="2750820" cy="35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1751AB04-3589-42CC-A22E-4A975BCA8A05}"/>
                  </a:ext>
                </a:extLst>
              </p:cNvPr>
              <p:cNvCxnSpPr/>
              <p:nvPr/>
            </p:nvCxnSpPr>
            <p:spPr>
              <a:xfrm flipH="1">
                <a:off x="6861658" y="2732989"/>
                <a:ext cx="7951" cy="10741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1A29D6EA-1D65-40BC-A3DF-167CF69C7103}"/>
                  </a:ext>
                </a:extLst>
              </p:cNvPr>
              <p:cNvCxnSpPr/>
              <p:nvPr/>
            </p:nvCxnSpPr>
            <p:spPr>
              <a:xfrm flipH="1">
                <a:off x="5822899" y="2747620"/>
                <a:ext cx="104333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937FBEAD-9FBE-4408-B29E-91B7BE3A5509}"/>
                  </a:ext>
                </a:extLst>
              </p:cNvPr>
              <p:cNvCxnSpPr/>
              <p:nvPr/>
            </p:nvCxnSpPr>
            <p:spPr>
              <a:xfrm flipH="1" flipV="1">
                <a:off x="5844845" y="860298"/>
                <a:ext cx="0" cy="18886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381520DE-8CD2-4ECD-A931-6CA94DE201F9}"/>
                  </a:ext>
                </a:extLst>
              </p:cNvPr>
              <p:cNvCxnSpPr/>
              <p:nvPr/>
            </p:nvCxnSpPr>
            <p:spPr>
              <a:xfrm flipV="1">
                <a:off x="5822137" y="878586"/>
                <a:ext cx="118024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AFF822B1-7976-4F96-82C0-F3FD15817502}"/>
                  </a:ext>
                </a:extLst>
              </p:cNvPr>
              <p:cNvCxnSpPr/>
              <p:nvPr/>
            </p:nvCxnSpPr>
            <p:spPr>
              <a:xfrm>
                <a:off x="6993331" y="125121"/>
                <a:ext cx="8283" cy="75537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CD35F7E-9BE3-4A7C-A007-87C69E61BA84}"/>
                  </a:ext>
                </a:extLst>
              </p:cNvPr>
              <p:cNvCxnSpPr/>
              <p:nvPr/>
            </p:nvCxnSpPr>
            <p:spPr>
              <a:xfrm flipV="1">
                <a:off x="3883609" y="99517"/>
                <a:ext cx="3140710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22E32EA-B0B2-47D4-B5F8-32C0B37FF7B9}"/>
                  </a:ext>
                </a:extLst>
              </p:cNvPr>
              <p:cNvCxnSpPr/>
              <p:nvPr/>
            </p:nvCxnSpPr>
            <p:spPr>
              <a:xfrm>
                <a:off x="3899002" y="88545"/>
                <a:ext cx="23854" cy="378962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2C882A5B-DADE-4ACF-A7FD-356C81674F7F}"/>
                  </a:ext>
                </a:extLst>
              </p:cNvPr>
              <p:cNvCxnSpPr/>
              <p:nvPr/>
            </p:nvCxnSpPr>
            <p:spPr>
              <a:xfrm flipV="1">
                <a:off x="3913632" y="3866845"/>
                <a:ext cx="1483179" cy="480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98DDF9B5-F114-49C3-A5A8-88F26F5F5797}"/>
                  </a:ext>
                </a:extLst>
              </p:cNvPr>
              <p:cNvCxnSpPr/>
              <p:nvPr/>
            </p:nvCxnSpPr>
            <p:spPr>
              <a:xfrm>
                <a:off x="5376672" y="2732227"/>
                <a:ext cx="0" cy="113491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F08F6BBF-6744-4608-8D0A-47FEEED30D5B}"/>
                  </a:ext>
                </a:extLst>
              </p:cNvPr>
              <p:cNvCxnSpPr/>
              <p:nvPr/>
            </p:nvCxnSpPr>
            <p:spPr>
              <a:xfrm>
                <a:off x="4926787" y="2740305"/>
                <a:ext cx="450941" cy="59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56707DC6-08AA-4D4F-A00A-224E2D2C11E2}"/>
                  </a:ext>
                </a:extLst>
              </p:cNvPr>
              <p:cNvCxnSpPr/>
              <p:nvPr/>
            </p:nvCxnSpPr>
            <p:spPr>
              <a:xfrm flipH="1">
                <a:off x="4937760" y="845668"/>
                <a:ext cx="7174" cy="190598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70F7CE92-12FF-4416-96AD-09B4DA84B5CA}"/>
                  </a:ext>
                </a:extLst>
              </p:cNvPr>
              <p:cNvCxnSpPr/>
              <p:nvPr/>
            </p:nvCxnSpPr>
            <p:spPr>
              <a:xfrm flipV="1">
                <a:off x="4955286" y="845668"/>
                <a:ext cx="2076944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A2F6A3A4-8C0E-4AFB-B931-784B677E4655}"/>
                  </a:ext>
                </a:extLst>
              </p:cNvPr>
              <p:cNvCxnSpPr/>
              <p:nvPr/>
            </p:nvCxnSpPr>
            <p:spPr>
              <a:xfrm>
                <a:off x="7040880" y="87783"/>
                <a:ext cx="0" cy="773133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C99EAA-0324-40BD-93D0-253E62E068FD}"/>
                  </a:ext>
                </a:extLst>
              </p:cNvPr>
              <p:cNvSpPr/>
              <p:nvPr/>
            </p:nvSpPr>
            <p:spPr>
              <a:xfrm>
                <a:off x="3884371" y="169012"/>
                <a:ext cx="3077866" cy="629069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765C22-9C2D-49F4-8B82-8573D08E114F}"/>
                  </a:ext>
                </a:extLst>
              </p:cNvPr>
              <p:cNvSpPr/>
              <p:nvPr/>
            </p:nvSpPr>
            <p:spPr>
              <a:xfrm>
                <a:off x="0" y="3102407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2" name="Zone de texte 2">
                <a:extLst>
                  <a:ext uri="{FF2B5EF4-FFF2-40B4-BE49-F238E27FC236}">
                    <a16:creationId xmlns:a16="http://schemas.microsoft.com/office/drawing/2014/main" id="{CDBC1D57-8537-44AE-9BF7-5D14772285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62" y="3039466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n°1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1B0C8A9-AEF3-4C90-8FA8-1D473E73B6E5}"/>
                  </a:ext>
                </a:extLst>
              </p:cNvPr>
              <p:cNvSpPr/>
              <p:nvPr/>
            </p:nvSpPr>
            <p:spPr>
              <a:xfrm>
                <a:off x="0" y="3351124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7FE6E0-BB5D-47CA-9F63-E36057F7D66F}"/>
                  </a:ext>
                </a:extLst>
              </p:cNvPr>
              <p:cNvSpPr/>
              <p:nvPr/>
            </p:nvSpPr>
            <p:spPr>
              <a:xfrm>
                <a:off x="0" y="3603498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EFC6A0-E6AA-4DFE-83B1-BC3BD66EEABA}"/>
                  </a:ext>
                </a:extLst>
              </p:cNvPr>
              <p:cNvSpPr/>
              <p:nvPr/>
            </p:nvSpPr>
            <p:spPr>
              <a:xfrm>
                <a:off x="0" y="3852215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481286F-7CB1-43D4-8F18-3D1A7D5BC739}"/>
                  </a:ext>
                </a:extLst>
              </p:cNvPr>
              <p:cNvSpPr/>
              <p:nvPr/>
            </p:nvSpPr>
            <p:spPr>
              <a:xfrm>
                <a:off x="0" y="4108247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7" name="Zone de texte 2">
                <a:extLst>
                  <a:ext uri="{FF2B5EF4-FFF2-40B4-BE49-F238E27FC236}">
                    <a16:creationId xmlns:a16="http://schemas.microsoft.com/office/drawing/2014/main" id="{9129A5CF-B432-44AC-8789-D30B428AF6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62" y="3284525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n°2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Zone de texte 2">
                <a:extLst>
                  <a:ext uri="{FF2B5EF4-FFF2-40B4-BE49-F238E27FC236}">
                    <a16:creationId xmlns:a16="http://schemas.microsoft.com/office/drawing/2014/main" id="{2B46109F-1D47-4FC7-92C9-8C25A0CFE5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32" y="353689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n°3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Zone de texte 2">
                <a:extLst>
                  <a:ext uri="{FF2B5EF4-FFF2-40B4-BE49-F238E27FC236}">
                    <a16:creationId xmlns:a16="http://schemas.microsoft.com/office/drawing/2014/main" id="{DDD3881C-1F25-4CA6-BE4D-C49B8C7C74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547" y="381121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n°4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Zone de texte 2">
                <a:extLst>
                  <a:ext uri="{FF2B5EF4-FFF2-40B4-BE49-F238E27FC236}">
                    <a16:creationId xmlns:a16="http://schemas.microsoft.com/office/drawing/2014/main" id="{4B9D2572-C717-497E-9510-BF339C59E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32" y="405627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Tous les étudiants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E06729-DF8E-4774-A6ED-C67BA45C91F1}"/>
                </a:ext>
              </a:extLst>
            </p:cNvPr>
            <p:cNvSpPr/>
            <p:nvPr/>
          </p:nvSpPr>
          <p:spPr>
            <a:xfrm>
              <a:off x="55659" y="2181805"/>
              <a:ext cx="1868391" cy="7629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74D64-702C-4870-85BD-6FAF2D594C3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8D380-8012-4245-B3A1-CF06449123C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83858-C812-477C-96BA-41C1ACCAA89D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FC08C-C83A-4B2E-9DA2-BEB70A57723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570DC-6917-48C7-ACB1-0B05F490953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168FC-7643-455F-BB1B-63A9909CEF12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B0C743-2A32-44B5-B990-EDB11C885750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E155-4603-4F50-9DC2-575BA83F9CBE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590E06C-8D79-4D41-A686-DE787AF4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627" y="1491727"/>
            <a:ext cx="5506064" cy="514281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D3375-855B-408D-9C1D-CFD1FF7F574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5F77F-6E95-4A02-8ADD-9948D52EA67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A44A0-AAA0-4D8C-8E40-5EBED7A2C5AA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EA4A-9627-4D4F-A6CE-9BC816DF17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340675-DDE0-4CB2-BE4C-EE61E1A53DF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60175-6EDF-46D7-B7B2-176D90CF736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5F7B6-9419-4B7D-AF80-BF49632FA88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97665C-7CE8-40A0-A663-18BF6DAC23A4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7EDC8-F2F8-4A77-A66E-5698A2390828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2100</TotalTime>
  <Words>150</Words>
  <Application>Microsoft Office PowerPoint</Application>
  <PresentationFormat>Grand écran</PresentationFormat>
  <Paragraphs>61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Century Gothic</vt:lpstr>
      <vt:lpstr>Lucida Sans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</vt:lpstr>
      <vt:lpstr>Logiciels utilisés</vt:lpstr>
      <vt:lpstr>Diagramme D’exigence</vt:lpstr>
      <vt:lpstr>Diagramme de cas d’utilisation  </vt:lpstr>
      <vt:lpstr>Diagramme de classe </vt:lpstr>
      <vt:lpstr>Diagramme de séquence </vt:lpstr>
      <vt:lpstr>Diagramme de Gant</vt:lpstr>
      <vt:lpstr>Choix des capteurs </vt:lpstr>
      <vt:lpstr>Codage des Capteur </vt:lpstr>
      <vt:lpstr>Bibliothèques utilisées pour les capteurs 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Lucas MINAUD</cp:lastModifiedBy>
  <cp:revision>51</cp:revision>
  <dcterms:created xsi:type="dcterms:W3CDTF">2019-02-01T13:48:45Z</dcterms:created>
  <dcterms:modified xsi:type="dcterms:W3CDTF">2019-06-11T06:52:48Z</dcterms:modified>
</cp:coreProperties>
</file>